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03"/>
  </p:normalViewPr>
  <p:slideViewPr>
    <p:cSldViewPr snapToGrid="0">
      <p:cViewPr>
        <p:scale>
          <a:sx n="277" d="100"/>
          <a:sy n="277" d="100"/>
        </p:scale>
        <p:origin x="-6368" y="-4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AF08A-6329-7B4D-8A65-3C482AF3EF4F}" type="datetimeFigureOut">
              <a:rPr lang="en-FI" smtClean="0"/>
              <a:t>13.10.2025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1379-AFE1-C242-BBC8-4E377111101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573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1379-AFE1-C242-BBC8-4E3771111017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814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D44F-F347-AAFB-D41E-6590AC24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FI" dirty="0"/>
              <a:t>echnological  advancement  revolutionizing safecare quality in health sector kenya ,2025.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E99CF-1540-C7A7-C8C3-9B54BABCC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FI" dirty="0"/>
              <a:t>y stella wanjala  hudson shinali </a:t>
            </a:r>
          </a:p>
          <a:p>
            <a:r>
              <a:rPr lang="en-GB" dirty="0"/>
              <a:t>K</a:t>
            </a:r>
            <a:r>
              <a:rPr lang="en-FI" dirty="0"/>
              <a:t>mtc webuye ,kenya </a:t>
            </a:r>
          </a:p>
        </p:txBody>
      </p:sp>
      <p:pic>
        <p:nvPicPr>
          <p:cNvPr id="6" name="Audio Recording 13. Oct 2025 at 22.39.29">
            <a:hlinkClick r:id="" action="ppaction://media"/>
            <a:extLst>
              <a:ext uri="{FF2B5EF4-FFF2-40B4-BE49-F238E27FC236}">
                <a16:creationId xmlns:a16="http://schemas.microsoft.com/office/drawing/2014/main" id="{F9CCB1A6-0F3F-A695-1FE4-671817BAC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7" name="technology-logo-154000.mp3">
            <a:hlinkClick r:id="" action="ppaction://media"/>
            <a:extLst>
              <a:ext uri="{FF2B5EF4-FFF2-40B4-BE49-F238E27FC236}">
                <a16:creationId xmlns:a16="http://schemas.microsoft.com/office/drawing/2014/main" id="{08D1D923-C410-E731-8826-B1BB555706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7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6667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898F-59BA-4D7A-1C4F-9A6F559B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A62AB-941C-8286-715F-B7FFACAF5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26681" y="2141538"/>
            <a:ext cx="3649662" cy="3649662"/>
          </a:xfrm>
        </p:spPr>
      </p:pic>
      <p:pic>
        <p:nvPicPr>
          <p:cNvPr id="6" name="Audio Recording 13. Oct 2025 at 23.24.14">
            <a:hlinkClick r:id="" action="ppaction://media"/>
            <a:extLst>
              <a:ext uri="{FF2B5EF4-FFF2-40B4-BE49-F238E27FC236}">
                <a16:creationId xmlns:a16="http://schemas.microsoft.com/office/drawing/2014/main" id="{7FB04BDA-A7C7-1875-45C7-DC37FF6F9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7" name="logo-intro-sound-effectpresentation-sound-effectyoutube-logo-music-197348.mp3">
            <a:hlinkClick r:id="" action="ppaction://media"/>
            <a:extLst>
              <a:ext uri="{FF2B5EF4-FFF2-40B4-BE49-F238E27FC236}">
                <a16:creationId xmlns:a16="http://schemas.microsoft.com/office/drawing/2014/main" id="{12351D68-66FB-3E45-5FD2-BD722558F8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87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4242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DC0C-5DCE-13C8-9E23-941C2D47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5223C-0C7A-90D3-6D0E-EE10A9A97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pic>
        <p:nvPicPr>
          <p:cNvPr id="3" name="short-intro-329566.mp3">
            <a:hlinkClick r:id="" action="ppaction://media"/>
            <a:extLst>
              <a:ext uri="{FF2B5EF4-FFF2-40B4-BE49-F238E27FC236}">
                <a16:creationId xmlns:a16="http://schemas.microsoft.com/office/drawing/2014/main" id="{66BA8A9A-4722-A69C-1985-5CB633EF0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43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C652-A336-20DD-78CF-794D5487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6B687-8D75-CDF7-0102-1ABF967D0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7368" y="2141538"/>
            <a:ext cx="6488288" cy="3649662"/>
          </a:xfrm>
        </p:spPr>
      </p:pic>
      <p:pic>
        <p:nvPicPr>
          <p:cNvPr id="4" name="Audio Recording 13. Oct 2025 at 23.11.33">
            <a:hlinkClick r:id="" action="ppaction://media"/>
            <a:extLst>
              <a:ext uri="{FF2B5EF4-FFF2-40B4-BE49-F238E27FC236}">
                <a16:creationId xmlns:a16="http://schemas.microsoft.com/office/drawing/2014/main" id="{E65C8601-BA3B-1197-58A1-1217BD5E0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23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3AD3-B1DA-5774-B87C-DE38D12C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11F36C-7D87-D54D-FDC6-E259BBAEC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4266" y="2141538"/>
            <a:ext cx="5474493" cy="3649662"/>
          </a:xfrm>
        </p:spPr>
      </p:pic>
      <p:pic>
        <p:nvPicPr>
          <p:cNvPr id="4" name="logo-intro-sound-effectpresentation-sound-effectyoutube-logo-music-197348.mp3">
            <a:hlinkClick r:id="" action="ppaction://media"/>
            <a:extLst>
              <a:ext uri="{FF2B5EF4-FFF2-40B4-BE49-F238E27FC236}">
                <a16:creationId xmlns:a16="http://schemas.microsoft.com/office/drawing/2014/main" id="{BC07F379-2A6D-3FFB-87A3-C002B6FB6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7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68BB-6EC9-E6BD-2EB9-99FF8528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356EB-8DAD-10F9-9B80-269B2372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3757" y="2141538"/>
            <a:ext cx="5555510" cy="3649662"/>
          </a:xfrm>
        </p:spPr>
      </p:pic>
      <p:pic>
        <p:nvPicPr>
          <p:cNvPr id="4" name="Audio Recording 13. Oct 2025 at 23.15.39">
            <a:hlinkClick r:id="" action="ppaction://media"/>
            <a:extLst>
              <a:ext uri="{FF2B5EF4-FFF2-40B4-BE49-F238E27FC236}">
                <a16:creationId xmlns:a16="http://schemas.microsoft.com/office/drawing/2014/main" id="{02A99E6C-7473-9EFC-A4BB-CCCF01E2C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5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8745-416F-5815-499D-B762518D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AD080-31FE-4ECE-CB84-D6E1D918F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6681" y="2141538"/>
            <a:ext cx="3649662" cy="3649662"/>
          </a:xfrm>
        </p:spPr>
      </p:pic>
      <p:pic>
        <p:nvPicPr>
          <p:cNvPr id="6" name="technology-logo-154000.mp3">
            <a:hlinkClick r:id="" action="ppaction://media"/>
            <a:extLst>
              <a:ext uri="{FF2B5EF4-FFF2-40B4-BE49-F238E27FC236}">
                <a16:creationId xmlns:a16="http://schemas.microsoft.com/office/drawing/2014/main" id="{A616FC78-E23B-D37D-AAEA-5E223E9BC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7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9229-C4DB-06AE-87E4-67ED0B69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63D401-F9A2-374D-1008-8FC1171FB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35434" y="2141538"/>
            <a:ext cx="2432157" cy="3649662"/>
          </a:xfrm>
        </p:spPr>
      </p:pic>
      <p:pic>
        <p:nvPicPr>
          <p:cNvPr id="4" name="Audio Recording 13. Oct 2025 at 23.18.34">
            <a:hlinkClick r:id="" action="ppaction://media"/>
            <a:extLst>
              <a:ext uri="{FF2B5EF4-FFF2-40B4-BE49-F238E27FC236}">
                <a16:creationId xmlns:a16="http://schemas.microsoft.com/office/drawing/2014/main" id="{D1F878D0-9E5D-DFD0-5921-17FBA7426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70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5428-E36C-D1B6-687F-364DBA9E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06572A-E049-CF3A-D757-65BB05376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5950" y="2141538"/>
            <a:ext cx="5111124" cy="3649662"/>
          </a:xfrm>
        </p:spPr>
      </p:pic>
      <p:pic>
        <p:nvPicPr>
          <p:cNvPr id="3" name="technology-logo-154000.mp3">
            <a:hlinkClick r:id="" action="ppaction://media"/>
            <a:extLst>
              <a:ext uri="{FF2B5EF4-FFF2-40B4-BE49-F238E27FC236}">
                <a16:creationId xmlns:a16="http://schemas.microsoft.com/office/drawing/2014/main" id="{4C678858-BE9D-7373-7C8D-45C6B5426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40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D818-60EA-F142-3FA1-D8D2E7F8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4B5B4-94EC-FF94-0DF6-1BE5DBD84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3196" y="2141538"/>
            <a:ext cx="5476632" cy="3649662"/>
          </a:xfrm>
        </p:spPr>
      </p:pic>
      <p:pic>
        <p:nvPicPr>
          <p:cNvPr id="3" name="Audio Recording 13. Oct 2025 at 23.20.48">
            <a:hlinkClick r:id="" action="ppaction://media"/>
            <a:extLst>
              <a:ext uri="{FF2B5EF4-FFF2-40B4-BE49-F238E27FC236}">
                <a16:creationId xmlns:a16="http://schemas.microsoft.com/office/drawing/2014/main" id="{5EC2E12F-51B5-F265-34AE-0E85321E8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09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3000">
        <p159:morph option="byObject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80</TotalTime>
  <Words>25</Words>
  <Application>Microsoft Macintosh PowerPoint</Application>
  <PresentationFormat>Widescreen</PresentationFormat>
  <Paragraphs>4</Paragraphs>
  <Slides>10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Technological  advancement  revolutionizing safecare quality in health sector kenya ,2025.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 advancement  revolutionizing safecare quality in health sector kenya ,2025.  </dc:title>
  <dc:creator>Microsoft Office User</dc:creator>
  <cp:lastModifiedBy>Microsoft Office User</cp:lastModifiedBy>
  <cp:revision>2</cp:revision>
  <dcterms:created xsi:type="dcterms:W3CDTF">2025-10-02T15:43:28Z</dcterms:created>
  <dcterms:modified xsi:type="dcterms:W3CDTF">2025-10-13T20:34:22Z</dcterms:modified>
</cp:coreProperties>
</file>